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1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BFE9CF-9D7C-4766-8954-77F0FAA8564F}" v="33" dt="2024-10-24T01:03:22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1" autoAdjust="0"/>
    <p:restoredTop sz="94660"/>
  </p:normalViewPr>
  <p:slideViewPr>
    <p:cSldViewPr snapToGrid="0">
      <p:cViewPr varScale="1">
        <p:scale>
          <a:sx n="45" d="100"/>
          <a:sy n="45" d="100"/>
        </p:scale>
        <p:origin x="34" y="6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y Holmes" userId="9ad2527cf4552999" providerId="LiveId" clId="{B8BFE9CF-9D7C-4766-8954-77F0FAA8564F}"/>
    <pc:docChg chg="undo custSel addSld delSld modSld sldOrd modShowInfo">
      <pc:chgData name="Christy Holmes" userId="9ad2527cf4552999" providerId="LiveId" clId="{B8BFE9CF-9D7C-4766-8954-77F0FAA8564F}" dt="2024-10-24T01:03:43.001" v="1611" actId="680"/>
      <pc:docMkLst>
        <pc:docMk/>
      </pc:docMkLst>
      <pc:sldChg chg="addSp delSp modSp mod modTransition modClrScheme chgLayout">
        <pc:chgData name="Christy Holmes" userId="9ad2527cf4552999" providerId="LiveId" clId="{B8BFE9CF-9D7C-4766-8954-77F0FAA8564F}" dt="2024-10-24T01:03:22.940" v="1609"/>
        <pc:sldMkLst>
          <pc:docMk/>
          <pc:sldMk cId="2415955444" sldId="256"/>
        </pc:sldMkLst>
        <pc:spChg chg="del mod ord">
          <ac:chgData name="Christy Holmes" userId="9ad2527cf4552999" providerId="LiveId" clId="{B8BFE9CF-9D7C-4766-8954-77F0FAA8564F}" dt="2024-10-19T12:10:05.974" v="2" actId="700"/>
          <ac:spMkLst>
            <pc:docMk/>
            <pc:sldMk cId="2415955444" sldId="256"/>
            <ac:spMk id="2" creationId="{B1F21679-3FC9-E319-E4BB-B9956690C31F}"/>
          </ac:spMkLst>
        </pc:spChg>
        <pc:spChg chg="del mod ord">
          <ac:chgData name="Christy Holmes" userId="9ad2527cf4552999" providerId="LiveId" clId="{B8BFE9CF-9D7C-4766-8954-77F0FAA8564F}" dt="2024-10-19T12:10:05.974" v="2" actId="700"/>
          <ac:spMkLst>
            <pc:docMk/>
            <pc:sldMk cId="2415955444" sldId="256"/>
            <ac:spMk id="3" creationId="{6017A439-D5DE-9BB5-E8BF-C2B04957D6C9}"/>
          </ac:spMkLst>
        </pc:spChg>
        <pc:spChg chg="add mod ord">
          <ac:chgData name="Christy Holmes" userId="9ad2527cf4552999" providerId="LiveId" clId="{B8BFE9CF-9D7C-4766-8954-77F0FAA8564F}" dt="2024-10-19T13:18:24.657" v="808" actId="20577"/>
          <ac:spMkLst>
            <pc:docMk/>
            <pc:sldMk cId="2415955444" sldId="256"/>
            <ac:spMk id="4" creationId="{355EB246-1178-4655-B0DF-2597EBABC054}"/>
          </ac:spMkLst>
        </pc:spChg>
        <pc:spChg chg="add del mod ord">
          <ac:chgData name="Christy Holmes" userId="9ad2527cf4552999" providerId="LiveId" clId="{B8BFE9CF-9D7C-4766-8954-77F0FAA8564F}" dt="2024-10-19T12:17:26.697" v="118" actId="700"/>
          <ac:spMkLst>
            <pc:docMk/>
            <pc:sldMk cId="2415955444" sldId="256"/>
            <ac:spMk id="5" creationId="{8337EB7B-75A0-17CB-BF25-50209B6B86C1}"/>
          </ac:spMkLst>
        </pc:spChg>
        <pc:spChg chg="add mod ord">
          <ac:chgData name="Christy Holmes" userId="9ad2527cf4552999" providerId="LiveId" clId="{B8BFE9CF-9D7C-4766-8954-77F0FAA8564F}" dt="2024-10-19T13:20:25.205" v="838" actId="20577"/>
          <ac:spMkLst>
            <pc:docMk/>
            <pc:sldMk cId="2415955444" sldId="256"/>
            <ac:spMk id="6" creationId="{861E21A0-4605-F7F4-8228-FA8FA4F9C244}"/>
          </ac:spMkLst>
        </pc:spChg>
        <pc:spChg chg="add del mod ord">
          <ac:chgData name="Christy Holmes" userId="9ad2527cf4552999" providerId="LiveId" clId="{B8BFE9CF-9D7C-4766-8954-77F0FAA8564F}" dt="2024-10-19T12:17:43.961" v="120" actId="22"/>
          <ac:spMkLst>
            <pc:docMk/>
            <pc:sldMk cId="2415955444" sldId="256"/>
            <ac:spMk id="7" creationId="{FB801420-1471-21B3-8E0D-0CF1E332F1D3}"/>
          </ac:spMkLst>
        </pc:spChg>
        <pc:picChg chg="add mod ord">
          <ac:chgData name="Christy Holmes" userId="9ad2527cf4552999" providerId="LiveId" clId="{B8BFE9CF-9D7C-4766-8954-77F0FAA8564F}" dt="2024-10-19T13:07:17.413" v="509" actId="1076"/>
          <ac:picMkLst>
            <pc:docMk/>
            <pc:sldMk cId="2415955444" sldId="256"/>
            <ac:picMk id="9" creationId="{F83D4D0A-3854-328E-EC6B-D11A0D57458C}"/>
          </ac:picMkLst>
        </pc:picChg>
      </pc:sldChg>
      <pc:sldChg chg="modSp mod ord modTransition">
        <pc:chgData name="Christy Holmes" userId="9ad2527cf4552999" providerId="LiveId" clId="{B8BFE9CF-9D7C-4766-8954-77F0FAA8564F}" dt="2024-10-24T01:03:22.940" v="1609"/>
        <pc:sldMkLst>
          <pc:docMk/>
          <pc:sldMk cId="1022565073" sldId="259"/>
        </pc:sldMkLst>
        <pc:spChg chg="mod">
          <ac:chgData name="Christy Holmes" userId="9ad2527cf4552999" providerId="LiveId" clId="{B8BFE9CF-9D7C-4766-8954-77F0FAA8564F}" dt="2024-10-19T13:23:02.375" v="866" actId="27636"/>
          <ac:spMkLst>
            <pc:docMk/>
            <pc:sldMk cId="1022565073" sldId="259"/>
            <ac:spMk id="3" creationId="{28A8ED44-A2F3-7FA0-209B-FE199DE9D724}"/>
          </ac:spMkLst>
        </pc:spChg>
      </pc:sldChg>
      <pc:sldChg chg="new del">
        <pc:chgData name="Christy Holmes" userId="9ad2527cf4552999" providerId="LiveId" clId="{B8BFE9CF-9D7C-4766-8954-77F0FAA8564F}" dt="2024-10-19T12:10:23.103" v="5" actId="2696"/>
        <pc:sldMkLst>
          <pc:docMk/>
          <pc:sldMk cId="1927993803" sldId="260"/>
        </pc:sldMkLst>
      </pc:sldChg>
      <pc:sldChg chg="new del">
        <pc:chgData name="Christy Holmes" userId="9ad2527cf4552999" providerId="LiveId" clId="{B8BFE9CF-9D7C-4766-8954-77F0FAA8564F}" dt="2024-10-19T12:10:26.868" v="6" actId="2696"/>
        <pc:sldMkLst>
          <pc:docMk/>
          <pc:sldMk cId="2166982840" sldId="261"/>
        </pc:sldMkLst>
      </pc:sldChg>
      <pc:sldChg chg="addSp delSp modSp add mod modTransition modClrScheme chgLayout">
        <pc:chgData name="Christy Holmes" userId="9ad2527cf4552999" providerId="LiveId" clId="{B8BFE9CF-9D7C-4766-8954-77F0FAA8564F}" dt="2024-10-24T01:03:22.940" v="1609"/>
        <pc:sldMkLst>
          <pc:docMk/>
          <pc:sldMk cId="3604118718" sldId="262"/>
        </pc:sldMkLst>
        <pc:spChg chg="add mod ord">
          <ac:chgData name="Christy Holmes" userId="9ad2527cf4552999" providerId="LiveId" clId="{B8BFE9CF-9D7C-4766-8954-77F0FAA8564F}" dt="2024-10-24T01:00:45.398" v="1574" actId="20577"/>
          <ac:spMkLst>
            <pc:docMk/>
            <pc:sldMk cId="3604118718" sldId="262"/>
            <ac:spMk id="2" creationId="{DDDF2D6E-480D-E377-4183-82FE6DBBC264}"/>
          </ac:spMkLst>
        </pc:spChg>
        <pc:spChg chg="add del mod ord">
          <ac:chgData name="Christy Holmes" userId="9ad2527cf4552999" providerId="LiveId" clId="{B8BFE9CF-9D7C-4766-8954-77F0FAA8564F}" dt="2024-10-19T13:27:09.014" v="867" actId="22"/>
          <ac:spMkLst>
            <pc:docMk/>
            <pc:sldMk cId="3604118718" sldId="262"/>
            <ac:spMk id="3" creationId="{9C670E0E-C160-FF60-CCEC-977767967519}"/>
          </ac:spMkLst>
        </pc:spChg>
        <pc:spChg chg="mod ord">
          <ac:chgData name="Christy Holmes" userId="9ad2527cf4552999" providerId="LiveId" clId="{B8BFE9CF-9D7C-4766-8954-77F0FAA8564F}" dt="2024-10-19T12:18:53.240" v="128" actId="700"/>
          <ac:spMkLst>
            <pc:docMk/>
            <pc:sldMk cId="3604118718" sldId="262"/>
            <ac:spMk id="4" creationId="{355EB246-1178-4655-B0DF-2597EBABC054}"/>
          </ac:spMkLst>
        </pc:spChg>
        <pc:spChg chg="del mod ord">
          <ac:chgData name="Christy Holmes" userId="9ad2527cf4552999" providerId="LiveId" clId="{B8BFE9CF-9D7C-4766-8954-77F0FAA8564F}" dt="2024-10-19T12:18:53.240" v="128" actId="700"/>
          <ac:spMkLst>
            <pc:docMk/>
            <pc:sldMk cId="3604118718" sldId="262"/>
            <ac:spMk id="5" creationId="{8337EB7B-75A0-17CB-BF25-50209B6B86C1}"/>
          </ac:spMkLst>
        </pc:spChg>
        <pc:picChg chg="add mod ord">
          <ac:chgData name="Christy Holmes" userId="9ad2527cf4552999" providerId="LiveId" clId="{B8BFE9CF-9D7C-4766-8954-77F0FAA8564F}" dt="2024-10-19T13:31:57.948" v="869" actId="14100"/>
          <ac:picMkLst>
            <pc:docMk/>
            <pc:sldMk cId="3604118718" sldId="262"/>
            <ac:picMk id="7" creationId="{2C4ADB6D-4210-B11C-32E6-875A314A0CFA}"/>
          </ac:picMkLst>
        </pc:picChg>
      </pc:sldChg>
      <pc:sldChg chg="addSp delSp modSp add del mod modClrScheme chgLayout">
        <pc:chgData name="Christy Holmes" userId="9ad2527cf4552999" providerId="LiveId" clId="{B8BFE9CF-9D7C-4766-8954-77F0FAA8564F}" dt="2024-10-24T01:01:21.829" v="1576" actId="2696"/>
        <pc:sldMkLst>
          <pc:docMk/>
          <pc:sldMk cId="390529755" sldId="263"/>
        </pc:sldMkLst>
        <pc:spChg chg="add mod ord">
          <ac:chgData name="Christy Holmes" userId="9ad2527cf4552999" providerId="LiveId" clId="{B8BFE9CF-9D7C-4766-8954-77F0FAA8564F}" dt="2024-10-19T12:19:02.763" v="129" actId="700"/>
          <ac:spMkLst>
            <pc:docMk/>
            <pc:sldMk cId="390529755" sldId="263"/>
            <ac:spMk id="2" creationId="{5C2691AF-1B64-7277-7EB7-A281651F17AC}"/>
          </ac:spMkLst>
        </pc:spChg>
        <pc:spChg chg="add mod ord">
          <ac:chgData name="Christy Holmes" userId="9ad2527cf4552999" providerId="LiveId" clId="{B8BFE9CF-9D7C-4766-8954-77F0FAA8564F}" dt="2024-10-19T12:19:02.763" v="129" actId="700"/>
          <ac:spMkLst>
            <pc:docMk/>
            <pc:sldMk cId="390529755" sldId="263"/>
            <ac:spMk id="3" creationId="{0AA6DD47-3291-884F-CF60-57A9116459AC}"/>
          </ac:spMkLst>
        </pc:spChg>
        <pc:spChg chg="mod ord">
          <ac:chgData name="Christy Holmes" userId="9ad2527cf4552999" providerId="LiveId" clId="{B8BFE9CF-9D7C-4766-8954-77F0FAA8564F}" dt="2024-10-19T12:19:02.763" v="129" actId="700"/>
          <ac:spMkLst>
            <pc:docMk/>
            <pc:sldMk cId="390529755" sldId="263"/>
            <ac:spMk id="4" creationId="{355EB246-1178-4655-B0DF-2597EBABC054}"/>
          </ac:spMkLst>
        </pc:spChg>
        <pc:spChg chg="del mod ord">
          <ac:chgData name="Christy Holmes" userId="9ad2527cf4552999" providerId="LiveId" clId="{B8BFE9CF-9D7C-4766-8954-77F0FAA8564F}" dt="2024-10-19T12:19:02.763" v="129" actId="700"/>
          <ac:spMkLst>
            <pc:docMk/>
            <pc:sldMk cId="390529755" sldId="263"/>
            <ac:spMk id="5" creationId="{8337EB7B-75A0-17CB-BF25-50209B6B86C1}"/>
          </ac:spMkLst>
        </pc:spChg>
      </pc:sldChg>
      <pc:sldChg chg="add modTransition">
        <pc:chgData name="Christy Holmes" userId="9ad2527cf4552999" providerId="LiveId" clId="{B8BFE9CF-9D7C-4766-8954-77F0FAA8564F}" dt="2024-10-24T01:03:22.940" v="1609"/>
        <pc:sldMkLst>
          <pc:docMk/>
          <pc:sldMk cId="3617944895" sldId="271"/>
        </pc:sldMkLst>
      </pc:sldChg>
      <pc:sldChg chg="new del">
        <pc:chgData name="Christy Holmes" userId="9ad2527cf4552999" providerId="LiveId" clId="{B8BFE9CF-9D7C-4766-8954-77F0FAA8564F}" dt="2024-10-24T01:03:43.001" v="1611" actId="680"/>
        <pc:sldMkLst>
          <pc:docMk/>
          <pc:sldMk cId="104696153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E3963-3A15-2DF2-25A5-591AC296C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2D0AB8-F026-E795-CFCF-EE73BE3D4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84D94-6D33-6D84-2214-C7F1CF811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434DB-46EB-A8BA-2352-E27019736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41136-3D72-ECBA-7B09-0F91FC62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0C954-C869-749A-2719-E4243212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855A5-C790-E2A6-369D-DDBFE2C46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A30A0-27BD-517B-512B-8B348147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F313E-C2A0-9337-6432-CDEF10265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291A-E2CD-A183-7B93-965F771C3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8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35AF5C-C660-A8D4-91C9-C4AF2E3320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7AEA54-A325-7C87-312F-00AA1097D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ACFC9-DFEC-FD4A-55BA-7E997474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B4AAD-701E-71E2-3ED1-606A7D018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11882-6947-2B47-7D70-22946F9CD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04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D43AA-9165-A518-8601-8165CA02F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4FE73-E2E6-3EB5-639A-1590A982D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6F287-927A-7824-3402-3F2AC80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1E273-5765-D242-316C-959A9E0A3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9ABD7-EADC-0F1E-1BE4-B58EC71D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6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349D1-A8EA-913B-C721-F4585CB4D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328223-53FC-3F2A-CD14-29D65A04B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8AF28-A81D-319A-67FB-1B9531ADF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539C8-5636-2BF9-F079-9B1CADEC5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27EBE-70E3-8054-AE6B-1D5D5D5D6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9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AA80-0482-8AFD-620C-13BC8B7A2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CAEBA-D650-10F0-9B11-D26A46712E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31F5E-BFE3-44D8-9A8B-A11FE327B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94672-D71C-C98F-1F0E-A7C65D73B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42BFF-17E7-63F8-D9C7-9C4C83CA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3E4FF-3890-1AB5-EFC2-1CB55FD8F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7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13B07-1BE1-B795-7CE4-5856B989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72E2B-DCDC-78D6-0B86-DA83F66A2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0EEFB-76C8-F3AC-A9EC-8025DF32C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A5630D-F0C9-D3A3-41C5-EB50381FA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0D892-D9D2-F17B-4F70-6255DA3611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C1A3E5-E38D-10AF-B261-86A851980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D8248E-1EB6-F549-B115-BA813B654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103631-BAE5-BD24-BE0A-1A546227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4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AF48F-D82C-BEFB-5B36-37ADDE6B7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721774-536D-C0D2-AF7C-AC476A7E5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BA84E7-A74E-E43B-2E3D-EC7D14C11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408672-BD74-8652-CF24-10EF528EA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2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04E5DC-8A94-4094-D89F-05931A20A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0ED096-C5AE-6606-4689-A5F980E3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23935-3E44-52A4-5635-11B904B9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8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F49E9-5F7F-4D9D-90B6-4CC5A982C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57638-6B92-060E-EB94-364CF6FCA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ACC6AA-9CFB-DB9A-FE1C-A7D6ADE76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26295C-1B04-CDDA-B641-21E1D292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FF376-0013-1958-3B50-59D36369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41F86-780E-ADFE-715F-EF110DAA0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5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6E844-F4DE-4691-8D24-0C705485E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451D66-0225-D278-C47C-BA2D367F0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99F31-9624-7947-857D-2B6EAA4D6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6209B-2655-8FA0-23BD-6A3BFEF8B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314661-B990-8BBA-C09A-EB586859A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060B0-68BC-FC2F-42F1-2C4644B12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EC72EF-CE09-95DF-1EDF-1143A3539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B69CA-C028-1D55-EB5B-7BFFC5B4E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37515-A12F-4501-771C-F197A04C5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75B082-DD15-4DAC-804F-A7D7680AA208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D3640-EABF-08BD-27A0-A3E5F65CC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9969B-89E1-F2B8-DCB0-E63A0B274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401729-DAC4-4A76-88F7-733F226C1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9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5EB246-1178-4655-B0DF-2597EBABC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436"/>
          </a:xfrm>
        </p:spPr>
        <p:txBody>
          <a:bodyPr>
            <a:normAutofit fontScale="90000"/>
          </a:bodyPr>
          <a:lstStyle/>
          <a:p>
            <a:r>
              <a:rPr lang="en-US" dirty="0"/>
              <a:t>St. Theresa of Avila – Feast day Oct 15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1E21A0-4605-F7F4-8228-FA8FA4F9C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9400" y="1189702"/>
            <a:ext cx="9169399" cy="5437239"/>
          </a:xfrm>
        </p:spPr>
        <p:txBody>
          <a:bodyPr>
            <a:normAutofit/>
          </a:bodyPr>
          <a:lstStyle/>
          <a:p>
            <a:r>
              <a:rPr lang="en-US" sz="2000" i="0" dirty="0">
                <a:solidFill>
                  <a:srgbClr val="000000"/>
                </a:solidFill>
                <a:effectLst/>
              </a:rPr>
              <a:t>Born 1515 in Avila, Spain</a:t>
            </a:r>
          </a:p>
          <a:p>
            <a:r>
              <a:rPr lang="en-US" sz="2000" i="0" dirty="0">
                <a:solidFill>
                  <a:srgbClr val="000000"/>
                </a:solidFill>
                <a:effectLst/>
              </a:rPr>
              <a:t>Mystic and great reformer of the Carmelite Order </a:t>
            </a:r>
          </a:p>
          <a:p>
            <a:r>
              <a:rPr lang="en-US" sz="2000" i="0" dirty="0">
                <a:solidFill>
                  <a:srgbClr val="000000"/>
                </a:solidFill>
                <a:effectLst/>
              </a:rPr>
              <a:t>With St. John of the Cross, founded the Discalced Carmelites</a:t>
            </a:r>
          </a:p>
          <a:p>
            <a:r>
              <a:rPr lang="en-US" sz="2000" i="0" dirty="0">
                <a:solidFill>
                  <a:srgbClr val="000000"/>
                </a:solidFill>
                <a:effectLst/>
              </a:rPr>
              <a:t>Wrote The Interior Castle, about the soul’s journey to God</a:t>
            </a:r>
          </a:p>
          <a:p>
            <a:r>
              <a:rPr lang="en-US" sz="2000" i="0" dirty="0">
                <a:solidFill>
                  <a:srgbClr val="000000"/>
                </a:solidFill>
                <a:effectLst/>
              </a:rPr>
              <a:t>Died 1582, canonized in 1622, declared Doctor of the Church, 1970</a:t>
            </a:r>
          </a:p>
          <a:p>
            <a:r>
              <a:rPr lang="en-US" sz="2000" i="0" dirty="0">
                <a:solidFill>
                  <a:srgbClr val="000000"/>
                </a:solidFill>
                <a:effectLst/>
              </a:rPr>
              <a:t>Patron Saint of headache sufferers</a:t>
            </a:r>
          </a:p>
          <a:p>
            <a:endParaRPr lang="en-US" sz="2000" b="1" dirty="0">
              <a:solidFill>
                <a:srgbClr val="000000"/>
              </a:solidFill>
            </a:endParaRPr>
          </a:p>
          <a:p>
            <a:r>
              <a:rPr lang="en-US" sz="1800" b="1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</a:t>
            </a:r>
            <a:r>
              <a:rPr lang="en-US" sz="180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For mental prayer, in my opinion, is nothing else than an intimate sharing between friends; it means taking time frequently to be alone with Him who we know loves us.” </a:t>
            </a:r>
          </a:p>
          <a:p>
            <a:r>
              <a:rPr lang="en-US" sz="1800" b="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“Let nothing disturb you, let nothing frighten you, all things are passing away: God never changes. Patience obtains all things. Whoever has God lacks nothing; God alone suffices.”</a:t>
            </a:r>
            <a:endParaRPr lang="en-US" sz="1800" b="1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r>
              <a:rPr lang="en-US" sz="1800" b="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“If this is how You treat Your friends, no wonder You have so few of them!”</a:t>
            </a:r>
            <a:endParaRPr lang="en-US" sz="1800" b="1" i="1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r>
              <a:rPr lang="en-US" sz="1800" b="0" i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“From silly devotions and sour-faced saints, good Lord, deliver us!”</a:t>
            </a:r>
            <a:endParaRPr lang="en-US" sz="1800" b="1" i="1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r>
              <a:rPr lang="en-US" sz="1800" i="1" dirty="0">
                <a:latin typeface="Aptos" panose="020B0004020202020204" pitchFamily="34" charset="0"/>
              </a:rPr>
              <a:t>“God walks among the pots and pans”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83D4D0A-3854-328E-EC6B-D11A0D57458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665649" y="1543664"/>
            <a:ext cx="2246950" cy="2969888"/>
          </a:xfrm>
        </p:spPr>
      </p:pic>
    </p:spTree>
    <p:extLst>
      <p:ext uri="{BB962C8B-B14F-4D97-AF65-F5344CB8AC3E}">
        <p14:creationId xmlns:p14="http://schemas.microsoft.com/office/powerpoint/2010/main" val="2415955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5EB246-1178-4655-B0DF-2597EBABC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St. John Paul II – Feast day October 11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DF2D6E-480D-E377-4183-82FE6DBBC2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490132"/>
            <a:ext cx="8390467" cy="516466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Born Karol Wojtyla 1920, Poland</a:t>
            </a:r>
          </a:p>
          <a:p>
            <a:r>
              <a:rPr lang="en-US" dirty="0"/>
              <a:t>Avid sportsman, poet, active in theater</a:t>
            </a:r>
          </a:p>
          <a:p>
            <a:r>
              <a:rPr lang="en-US" dirty="0"/>
              <a:t>Studied for priesthood clandestinely during Nazi occupation, ordained 1946</a:t>
            </a:r>
          </a:p>
          <a:p>
            <a:r>
              <a:rPr lang="en-US" dirty="0"/>
              <a:t>Appointed bishop 1958, and cardinal 1967</a:t>
            </a:r>
          </a:p>
          <a:p>
            <a:r>
              <a:rPr lang="en-US" dirty="0"/>
              <a:t>At Vatican II, significant contributor to writings</a:t>
            </a:r>
          </a:p>
          <a:p>
            <a:r>
              <a:rPr lang="en-US" dirty="0"/>
              <a:t>Became Pope 1978</a:t>
            </a:r>
          </a:p>
          <a:p>
            <a:r>
              <a:rPr lang="en-US" dirty="0"/>
              <a:t>Prolific writer including weekly series: “Theology of the Body.  Visited 124 countries. Began World Youth Day</a:t>
            </a:r>
          </a:p>
          <a:p>
            <a:r>
              <a:rPr lang="en-US" dirty="0"/>
              <a:t>Narrowly survived assassination attempt 1981.  Visited and forgave his attacker</a:t>
            </a:r>
          </a:p>
          <a:p>
            <a:r>
              <a:rPr lang="en-US" dirty="0"/>
              <a:t>Died 2005; Canonized 2014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C4ADB6D-4210-B11C-32E6-875A314A0CF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428342" y="2003800"/>
            <a:ext cx="2303505" cy="2941825"/>
          </a:xfrm>
        </p:spPr>
      </p:pic>
    </p:spTree>
    <p:extLst>
      <p:ext uri="{BB962C8B-B14F-4D97-AF65-F5344CB8AC3E}">
        <p14:creationId xmlns:p14="http://schemas.microsoft.com/office/powerpoint/2010/main" val="3604118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5E5E0-ADDA-A39D-417D-E246FA047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249"/>
          </a:xfrm>
        </p:spPr>
        <p:txBody>
          <a:bodyPr/>
          <a:lstStyle/>
          <a:p>
            <a:r>
              <a:rPr lang="en-US" dirty="0"/>
              <a:t>St. Ignatius of Antioch – Feast day Oct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8B6EA-0141-87F1-40DF-1D012F7E4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807" y="1219200"/>
            <a:ext cx="9183328" cy="5437239"/>
          </a:xfrm>
        </p:spPr>
        <p:txBody>
          <a:bodyPr>
            <a:normAutofit fontScale="77500" lnSpcReduction="20000"/>
          </a:bodyPr>
          <a:lstStyle/>
          <a:p>
            <a:endParaRPr lang="en-US"/>
          </a:p>
          <a:p>
            <a:r>
              <a:rPr lang="en-US"/>
              <a:t>Born </a:t>
            </a:r>
            <a:r>
              <a:rPr lang="en-US" dirty="0"/>
              <a:t>Syria c 50 AD, died 107</a:t>
            </a:r>
          </a:p>
          <a:p>
            <a:r>
              <a:rPr lang="en-US" dirty="0"/>
              <a:t>Second bishop of Antioch; Disciple of St. John, Apostle</a:t>
            </a:r>
          </a:p>
          <a:p>
            <a:r>
              <a:rPr lang="en-US" dirty="0">
                <a:solidFill>
                  <a:srgbClr val="333333"/>
                </a:solidFill>
                <a:latin typeface="Helvetica Neue"/>
              </a:rPr>
              <a:t>C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ondemned to death for his faith</a:t>
            </a:r>
          </a:p>
          <a:p>
            <a:r>
              <a:rPr lang="en-US" dirty="0">
                <a:solidFill>
                  <a:srgbClr val="333333"/>
                </a:solidFill>
                <a:latin typeface="Helvetica Neue"/>
              </a:rPr>
              <a:t>On journey to his death in Rome, wrote 7 letters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Discussed hierarchy / structure of the Church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n-US" dirty="0">
                <a:solidFill>
                  <a:srgbClr val="333333"/>
                </a:solidFill>
                <a:latin typeface="Helvetica Neue"/>
              </a:rPr>
              <a:t>Teachings 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of the Christian faith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333333"/>
                </a:solidFill>
                <a:latin typeface="Helvetica Neue"/>
              </a:rPr>
              <a:t>e.g. Confirmed teaching of Eucharist as body and blood of Christ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b="0" i="0" dirty="0">
                <a:solidFill>
                  <a:srgbClr val="333333"/>
                </a:solidFill>
                <a:effectLst/>
                <a:latin typeface="Helvetica Neue"/>
              </a:rPr>
              <a:t>First used term "catholic“ (</a:t>
            </a:r>
            <a:r>
              <a:rPr lang="en-US" sz="2200" b="0" i="1" dirty="0">
                <a:solidFill>
                  <a:srgbClr val="333333"/>
                </a:solidFill>
                <a:effectLst/>
                <a:latin typeface="Helvetica Neue"/>
              </a:rPr>
              <a:t>gr. “according to the whole”)</a:t>
            </a:r>
            <a:r>
              <a:rPr lang="en-US" sz="2200" b="0" i="0" dirty="0">
                <a:solidFill>
                  <a:srgbClr val="333333"/>
                </a:solidFill>
                <a:effectLst/>
                <a:latin typeface="Helvetica Neue"/>
              </a:rPr>
              <a:t> to describe the Church.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500" dirty="0">
                <a:solidFill>
                  <a:srgbClr val="333333"/>
                </a:solidFill>
                <a:latin typeface="Helvetica Neue"/>
              </a:rPr>
              <a:t>L</a:t>
            </a:r>
            <a:r>
              <a:rPr lang="en-US" sz="2500" b="0" i="0" dirty="0">
                <a:solidFill>
                  <a:srgbClr val="333333"/>
                </a:solidFill>
                <a:effectLst/>
                <a:latin typeface="Helvetica Neue"/>
              </a:rPr>
              <a:t>etters connect us to the early Church and the unbroken, clear teaching of the Apostles which was given to them directly by Jesus Christ.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Martyred, devoured by lions in the Circus Maximus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en-US" sz="3300" b="0" i="1" dirty="0">
                <a:solidFill>
                  <a:srgbClr val="4E4C4C"/>
                </a:solidFill>
                <a:effectLst/>
                <a:latin typeface="Gentium Book Basic"/>
              </a:rPr>
              <a:t>I desire the bread of God, which is the flesh of Jesus Christ</a:t>
            </a:r>
            <a:endParaRPr lang="en-US" sz="3300" b="0" i="1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en-US" b="0" i="1" dirty="0">
                <a:solidFill>
                  <a:srgbClr val="333333"/>
                </a:solidFill>
                <a:effectLst/>
                <a:latin typeface="Helvetica Neue"/>
              </a:rPr>
              <a:t>I am God's wheat and shall be ground by their teeth so that I may become Christ's pure bread... I prefer death in Christ Jesus to power over the farthest limits of the earth. </a:t>
            </a:r>
            <a:endParaRPr lang="en-US" i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F18CD1-B37D-3871-0D67-8BFF9EA5F68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655276" y="1455541"/>
            <a:ext cx="2290917" cy="3597002"/>
          </a:xfrm>
        </p:spPr>
      </p:pic>
    </p:spTree>
    <p:extLst>
      <p:ext uri="{BB962C8B-B14F-4D97-AF65-F5344CB8AC3E}">
        <p14:creationId xmlns:p14="http://schemas.microsoft.com/office/powerpoint/2010/main" val="3617944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AF8CA-8100-4AAA-1C34-8FFE95F8B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/>
          <a:lstStyle/>
          <a:p>
            <a:r>
              <a:rPr lang="en-US" dirty="0"/>
              <a:t>Blessed Chiara </a:t>
            </a:r>
            <a:r>
              <a:rPr lang="en-US" dirty="0" err="1"/>
              <a:t>Badano</a:t>
            </a:r>
            <a:r>
              <a:rPr lang="en-US" dirty="0"/>
              <a:t> – Feast day Oct 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8ED44-A2F3-7FA0-209B-FE199DE9D7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3458" y="1278194"/>
            <a:ext cx="8580928" cy="489876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Born 1971 </a:t>
            </a:r>
            <a:r>
              <a:rPr lang="en-US" dirty="0" err="1"/>
              <a:t>Sassello</a:t>
            </a:r>
            <a:r>
              <a:rPr lang="en-US" dirty="0"/>
              <a:t>, Italy</a:t>
            </a:r>
          </a:p>
          <a:p>
            <a:r>
              <a:rPr lang="en-US" dirty="0"/>
              <a:t>Devout faith even as a child and often teased for her religious convictions and virtuous living</a:t>
            </a:r>
          </a:p>
          <a:p>
            <a:r>
              <a:rPr lang="en-US" dirty="0"/>
              <a:t>Age 16 - diagnosed with bone cancer</a:t>
            </a:r>
          </a:p>
          <a:p>
            <a:r>
              <a:rPr lang="en-US" dirty="0"/>
              <a:t>Refused pain medication because she didn’t want her mental faculties diminished.  Chose to go for walks with another patient suffering depression than stay in bed.</a:t>
            </a:r>
          </a:p>
          <a:p>
            <a:r>
              <a:rPr lang="en-US" dirty="0"/>
              <a:t>Offered all of her pain and suffering to the Lord.  Planned her own funeral as a wedding – she wore a white dress – her wedding dress to become the bride of Christ.</a:t>
            </a:r>
          </a:p>
          <a:p>
            <a:r>
              <a:rPr lang="en-US" dirty="0"/>
              <a:t>Died 1990, beatified 2010</a:t>
            </a:r>
          </a:p>
          <a:p>
            <a:r>
              <a:rPr lang="en-US" dirty="0"/>
              <a:t>Patroness of youth</a:t>
            </a:r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2389D20-44B7-AB6B-04FD-DA5917FA534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183329" y="1700137"/>
            <a:ext cx="2394874" cy="3896421"/>
          </a:xfrm>
        </p:spPr>
      </p:pic>
    </p:spTree>
    <p:extLst>
      <p:ext uri="{BB962C8B-B14F-4D97-AF65-F5344CB8AC3E}">
        <p14:creationId xmlns:p14="http://schemas.microsoft.com/office/powerpoint/2010/main" val="1022565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0"/>
    </mc:Choice>
    <mc:Fallback>
      <p:transition spd="slow" advClick="0" advTm="3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552</Words>
  <Application>Microsoft Office PowerPoint</Application>
  <PresentationFormat>Widescreen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Courier New</vt:lpstr>
      <vt:lpstr>Gentium Book Basic</vt:lpstr>
      <vt:lpstr>Helvetica Neue</vt:lpstr>
      <vt:lpstr>Office Theme</vt:lpstr>
      <vt:lpstr>St. Theresa of Avila – Feast day Oct 15</vt:lpstr>
      <vt:lpstr>St. John Paul II – Feast day October 11</vt:lpstr>
      <vt:lpstr>St. Ignatius of Antioch – Feast day Oct 17</vt:lpstr>
      <vt:lpstr>Blessed Chiara Badano – Feast day Oct 29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Christy Holmes</dc:creator>
  <cp:lastModifiedBy>Christy Holmes</cp:lastModifiedBy>
  <cp:revision>1</cp:revision>
  <dcterms:created xsi:type="dcterms:W3CDTF">2024-10-10T00:05:06Z</dcterms:created>
  <dcterms:modified xsi:type="dcterms:W3CDTF">2024-10-24T01:03:50Z</dcterms:modified>
</cp:coreProperties>
</file>